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69" r:id="rId3"/>
    <p:sldId id="270" r:id="rId4"/>
    <p:sldId id="271" r:id="rId5"/>
    <p:sldId id="272" r:id="rId6"/>
    <p:sldId id="268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660" autoAdjust="0"/>
  </p:normalViewPr>
  <p:slideViewPr>
    <p:cSldViewPr snapToGrid="0" snapToObjects="1">
      <p:cViewPr varScale="1">
        <p:scale>
          <a:sx n="64" d="100"/>
          <a:sy n="64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86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82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2419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576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GP4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540327" y="342917"/>
            <a:ext cx="6729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WND- match customer with vehicles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89DAF-5AF6-47B4-9141-F7F9F6EBD2C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014" y="1016649"/>
            <a:ext cx="6314859" cy="553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BA482A-EA85-44DE-A1CB-A23128A53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14857" y="6041572"/>
            <a:ext cx="383177" cy="4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1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734290" y="303311"/>
            <a:ext cx="6925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GUI- Match Customer with Vehicles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67729-93D0-4214-BA0A-DD37D6262D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993" y="1006413"/>
            <a:ext cx="6635462" cy="5424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80B508-EE27-4C5D-AB50-08D564DE8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7869" y="5282610"/>
            <a:ext cx="386317" cy="44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540327" y="217357"/>
            <a:ext cx="555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WND- Sell Car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89DAF-5AF6-47B4-9141-F7F9F6EBD2C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1184223" y="989351"/>
            <a:ext cx="9084039" cy="5651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81E8543-6680-47BA-A6AF-C3B037C17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2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23"/>
    </mc:Choice>
    <mc:Fallback xmlns="">
      <p:transition spd="slow" advTm="73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734290" y="215263"/>
            <a:ext cx="555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GUI- Sell Car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6210F8-0D8E-4852-AC76-7BB71BDF6F8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347207" y="826531"/>
            <a:ext cx="3354299" cy="3267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FE1868-200D-4FAC-90A2-A8BE19BC9651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6482697" y="989352"/>
            <a:ext cx="3354299" cy="24396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7B8418-0A72-4620-A033-3D6752B48687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602167" y="4317166"/>
            <a:ext cx="2954844" cy="2357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D08448-506E-4C14-A57E-905E5FE3C450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6482697" y="3687580"/>
            <a:ext cx="2954844" cy="2839187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C21E4F5-B57D-46DC-80FD-2707B8463F36}"/>
              </a:ext>
            </a:extLst>
          </p:cNvPr>
          <p:cNvSpPr/>
          <p:nvPr/>
        </p:nvSpPr>
        <p:spPr>
          <a:xfrm>
            <a:off x="851578" y="826532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58E8819-9DAE-4D06-AA07-0B47C07948D5}"/>
              </a:ext>
            </a:extLst>
          </p:cNvPr>
          <p:cNvSpPr/>
          <p:nvPr/>
        </p:nvSpPr>
        <p:spPr>
          <a:xfrm>
            <a:off x="5974155" y="1006413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8799E89-179D-44E6-BA4C-A9F96DB4942D}"/>
              </a:ext>
            </a:extLst>
          </p:cNvPr>
          <p:cNvSpPr/>
          <p:nvPr/>
        </p:nvSpPr>
        <p:spPr>
          <a:xfrm>
            <a:off x="1110816" y="4317166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54F785F-F30D-49A8-9CBE-5D3154E1D48F}"/>
              </a:ext>
            </a:extLst>
          </p:cNvPr>
          <p:cNvSpPr/>
          <p:nvPr/>
        </p:nvSpPr>
        <p:spPr>
          <a:xfrm>
            <a:off x="5975170" y="3733942"/>
            <a:ext cx="314793" cy="359763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C3B3F567-A3FD-4EA6-9E29-57FB4579C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88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00"/>
    </mc:Choice>
    <mc:Fallback xmlns="">
      <p:transition spd="slow" advTm="7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49</Words>
  <Application>Microsoft Office PowerPoint</Application>
  <PresentationFormat>Widescreen</PresentationFormat>
  <Paragraphs>24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Noto Sans Symbols</vt:lpstr>
      <vt:lpstr>Ion</vt:lpstr>
      <vt:lpstr>ISDS 552 GP4</vt:lpstr>
      <vt:lpstr>PowerPoint Presentation</vt:lpstr>
      <vt:lpstr>PowerPoint Presentation</vt:lpstr>
      <vt:lpstr>PowerPoint Presentation</vt:lpstr>
      <vt:lpstr>PowerPoint Presentation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sanchit.singh</cp:lastModifiedBy>
  <cp:revision>54</cp:revision>
  <dcterms:modified xsi:type="dcterms:W3CDTF">2018-07-27T20:32:35Z</dcterms:modified>
</cp:coreProperties>
</file>